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504" autoAdjust="0"/>
  </p:normalViewPr>
  <p:slideViewPr>
    <p:cSldViewPr snapToGrid="0" snapToObjects="1">
      <p:cViewPr varScale="1">
        <p:scale>
          <a:sx n="62" d="100"/>
          <a:sy n="62" d="100"/>
        </p:scale>
        <p:origin x="-7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05E1C-BADF-7344-8173-48EA3EC56338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BCDFF5-A487-E04D-AD5C-876B29EED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881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CDFF5-A487-E04D-AD5C-876B29EED3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284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Ny5JnILQz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 Arte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500" dirty="0" smtClean="0">
                <a:solidFill>
                  <a:srgbClr val="FF0000"/>
                </a:solidFill>
              </a:rPr>
              <a:t>¿</a:t>
            </a:r>
            <a:r>
              <a:rPr lang="en-US" sz="2500" dirty="0" err="1" smtClean="0">
                <a:solidFill>
                  <a:srgbClr val="FF0000"/>
                </a:solidFill>
              </a:rPr>
              <a:t>Cómo</a:t>
            </a:r>
            <a:r>
              <a:rPr lang="en-US" sz="2500" dirty="0" smtClean="0">
                <a:solidFill>
                  <a:srgbClr val="FF0000"/>
                </a:solidFill>
              </a:rPr>
              <a:t> </a:t>
            </a:r>
            <a:r>
              <a:rPr lang="en-US" sz="2500" dirty="0" err="1" smtClean="0">
                <a:solidFill>
                  <a:srgbClr val="FF0000"/>
                </a:solidFill>
              </a:rPr>
              <a:t>te</a:t>
            </a:r>
            <a:r>
              <a:rPr lang="en-US" sz="2500" dirty="0" smtClean="0">
                <a:solidFill>
                  <a:srgbClr val="FF0000"/>
                </a:solidFill>
              </a:rPr>
              <a:t> </a:t>
            </a:r>
            <a:r>
              <a:rPr lang="en-US" sz="2500" dirty="0" err="1" smtClean="0">
                <a:solidFill>
                  <a:srgbClr val="FF0000"/>
                </a:solidFill>
              </a:rPr>
              <a:t>expresas</a:t>
            </a:r>
            <a:r>
              <a:rPr lang="en-US" sz="2500" dirty="0" smtClean="0">
                <a:solidFill>
                  <a:srgbClr val="FF0000"/>
                </a:solidFill>
              </a:rPr>
              <a:t> con el arte?</a:t>
            </a:r>
            <a:endParaRPr lang="en-US" sz="2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036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El Flamenco</a:t>
            </a:r>
            <a:endParaRPr lang="en-US" dirty="0"/>
          </a:p>
        </p:txBody>
      </p:sp>
      <p:pic>
        <p:nvPicPr>
          <p:cNvPr id="4" name="Content Placeholder 3" descr="Screen shot 2012-10-10 at 11.27.45 AM 1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75" b="269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35763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¡</a:t>
            </a:r>
            <a:r>
              <a:rPr lang="es-ES_tradnl" sz="3000" dirty="0" smtClean="0"/>
              <a:t>En nuestra ciudad! ¡Qué suerte! ¿Cómo es la arquitectura?</a:t>
            </a:r>
            <a:endParaRPr lang="es-ES_tradnl" sz="3000" dirty="0"/>
          </a:p>
        </p:txBody>
      </p:sp>
      <p:pic>
        <p:nvPicPr>
          <p:cNvPr id="4" name="Content Placeholder 3" descr="Screen shot 2012-10-10 at 11.30.09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39" b="134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06972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opinas</a:t>
            </a:r>
            <a:r>
              <a:rPr lang="en-US" dirty="0" smtClean="0"/>
              <a:t>?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ves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4" name="Content Placeholder 3" descr="Screen shot 2012-10-10 at 11.16.2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40" b="12840"/>
          <a:stretch>
            <a:fillRect/>
          </a:stretch>
        </p:blipFill>
        <p:spPr>
          <a:xfrm>
            <a:off x="390516" y="1444531"/>
            <a:ext cx="8394073" cy="4571103"/>
          </a:xfrm>
        </p:spPr>
      </p:pic>
      <p:sp>
        <p:nvSpPr>
          <p:cNvPr id="3" name="TextBox 2"/>
          <p:cNvSpPr txBox="1"/>
          <p:nvPr/>
        </p:nvSpPr>
        <p:spPr>
          <a:xfrm>
            <a:off x="1387230" y="6015634"/>
            <a:ext cx="6408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Persistence of Memory </a:t>
            </a:r>
            <a:r>
              <a:rPr lang="en-US" dirty="0" err="1" smtClean="0"/>
              <a:t>por</a:t>
            </a:r>
            <a:r>
              <a:rPr lang="en-US" dirty="0" smtClean="0"/>
              <a:t> Salvador </a:t>
            </a:r>
            <a:r>
              <a:rPr lang="en-US" dirty="0" err="1" smtClean="0"/>
              <a:t>Dalí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279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parece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cuadro</a:t>
            </a:r>
            <a:r>
              <a:rPr lang="en-US" dirty="0" smtClean="0"/>
              <a:t>?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Screen shot 2012-10-10 at 11.33.54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68" b="21668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1348154" y="6135077"/>
            <a:ext cx="5431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Frame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Frida</a:t>
            </a:r>
            <a:r>
              <a:rPr lang="en-US" dirty="0" smtClean="0"/>
              <a:t> Kahlo</a:t>
            </a:r>
            <a:endParaRPr lang="en-US" dirty="0"/>
          </a:p>
        </p:txBody>
      </p:sp>
      <p:pic>
        <p:nvPicPr>
          <p:cNvPr id="6" name="Picture 5" descr="Screen shot 2012-10-29 at 7.35.34 AM 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69" y="1191845"/>
            <a:ext cx="7438782" cy="475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315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lo </a:t>
            </a:r>
            <a:r>
              <a:rPr lang="en-US" dirty="0" err="1" smtClean="0"/>
              <a:t>encuentras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6" name="Content Placeholder 5" descr="Screen shot 2012-10-10 at 11.37.57 A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60" b="23064"/>
          <a:stretch/>
        </p:blipFill>
        <p:spPr>
          <a:xfrm>
            <a:off x="390517" y="1658269"/>
            <a:ext cx="8042276" cy="4125116"/>
          </a:xfrm>
        </p:spPr>
      </p:pic>
      <p:sp>
        <p:nvSpPr>
          <p:cNvPr id="3" name="TextBox 2"/>
          <p:cNvSpPr txBox="1"/>
          <p:nvPr/>
        </p:nvSpPr>
        <p:spPr>
          <a:xfrm>
            <a:off x="1445846" y="5920154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Weeping Woman </a:t>
            </a:r>
            <a:r>
              <a:rPr lang="en-US" dirty="0" err="1" smtClean="0"/>
              <a:t>por</a:t>
            </a:r>
            <a:r>
              <a:rPr lang="en-US" dirty="0" smtClean="0"/>
              <a:t> Pablo Picasso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027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describirías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cuadro</a:t>
            </a:r>
            <a:r>
              <a:rPr lang="en-US" dirty="0" smtClean="0"/>
              <a:t>? ¿Lo </a:t>
            </a:r>
            <a:r>
              <a:rPr lang="en-US" dirty="0" err="1" smtClean="0"/>
              <a:t>comprarías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 descr="Screen shot 2012-10-10 at 11.40.25 AM 1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63" b="13210"/>
          <a:stretch/>
        </p:blipFill>
        <p:spPr>
          <a:xfrm>
            <a:off x="549275" y="1444532"/>
            <a:ext cx="8042276" cy="4690546"/>
          </a:xfrm>
        </p:spPr>
      </p:pic>
      <p:sp>
        <p:nvSpPr>
          <p:cNvPr id="5" name="TextBox 4"/>
          <p:cNvSpPr txBox="1"/>
          <p:nvPr/>
        </p:nvSpPr>
        <p:spPr>
          <a:xfrm>
            <a:off x="2110153" y="6135078"/>
            <a:ext cx="5216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Las </a:t>
            </a:r>
            <a:r>
              <a:rPr lang="en-US" dirty="0" err="1"/>
              <a:t>Meninas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Diego Velázquez </a:t>
            </a:r>
          </a:p>
        </p:txBody>
      </p:sp>
    </p:spTree>
    <p:extLst>
      <p:ext uri="{BB962C8B-B14F-4D97-AF65-F5344CB8AC3E}">
        <p14:creationId xmlns:p14="http://schemas.microsoft.com/office/powerpoint/2010/main" val="886840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-MxifEV3KW4Y/UkEzDx8uTLI/AAAAAAAAII0/UzbElHtZ1U4/s1600/el_Tres_de_Mayo,_by_Francisco_de_Goya,_from_Prad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440" y="1342974"/>
            <a:ext cx="5617211" cy="433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52600" y="6096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FF0000"/>
                </a:solidFill>
              </a:rPr>
              <a:t>¿</a:t>
            </a:r>
            <a:r>
              <a:rPr lang="es-ES" sz="2800" dirty="0" smtClean="0">
                <a:solidFill>
                  <a:srgbClr val="FF0000"/>
                </a:solidFill>
              </a:rPr>
              <a:t>Qué opinas de este cuadro? </a:t>
            </a:r>
            <a:endParaRPr lang="es-ES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040" y="5928360"/>
            <a:ext cx="3459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“El </a:t>
            </a:r>
            <a:r>
              <a:rPr lang="en-US" dirty="0" err="1" smtClean="0"/>
              <a:t>Tres</a:t>
            </a:r>
            <a:r>
              <a:rPr lang="en-US" dirty="0" smtClean="0"/>
              <a:t> de Mayo” </a:t>
            </a:r>
            <a:r>
              <a:rPr lang="en-US" dirty="0" err="1" smtClean="0"/>
              <a:t>por</a:t>
            </a:r>
            <a:r>
              <a:rPr lang="en-US" dirty="0" smtClean="0"/>
              <a:t> Goya, 1814 </a:t>
            </a:r>
            <a:r>
              <a:rPr lang="en-US" dirty="0" err="1" smtClean="0"/>
              <a:t>Museo</a:t>
            </a:r>
            <a:r>
              <a:rPr lang="en-US" dirty="0" smtClean="0"/>
              <a:t> del Prado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805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10-25 at 1.22.4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231" y="1582615"/>
            <a:ext cx="5959231" cy="38881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0154" y="381949"/>
            <a:ext cx="76786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 </a:t>
            </a:r>
            <a:r>
              <a:rPr lang="en-US" sz="4000" dirty="0" smtClean="0">
                <a:solidFill>
                  <a:srgbClr val="FF0000"/>
                </a:solidFill>
              </a:rPr>
              <a:t> ¿</a:t>
            </a:r>
            <a:r>
              <a:rPr lang="en-US" sz="4000" dirty="0" err="1" smtClean="0">
                <a:solidFill>
                  <a:srgbClr val="FF0000"/>
                </a:solidFill>
              </a:rPr>
              <a:t>Qué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nos</a:t>
            </a:r>
            <a:r>
              <a:rPr lang="en-US" sz="4000" dirty="0" smtClean="0">
                <a:solidFill>
                  <a:srgbClr val="FF0000"/>
                </a:solidFill>
              </a:rPr>
              <a:t> dice?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6154" y="5685692"/>
            <a:ext cx="6271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Un </a:t>
            </a:r>
            <a:r>
              <a:rPr lang="en-US" dirty="0" err="1" smtClean="0"/>
              <a:t>autorretrato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Goya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9597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5474</TotalTime>
  <Words>104</Words>
  <Application>Microsoft Office PowerPoint</Application>
  <PresentationFormat>On-screen Show (4:3)</PresentationFormat>
  <Paragraphs>17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Breeze</vt:lpstr>
      <vt:lpstr>El Arte</vt:lpstr>
      <vt:lpstr>El Flamenco</vt:lpstr>
      <vt:lpstr>¡En nuestra ciudad! ¡Qué suerte! ¿Cómo es la arquitectura?</vt:lpstr>
      <vt:lpstr>¿Qué opinas? ¿Qué ves? </vt:lpstr>
      <vt:lpstr> ¿Qué te parece este cuadro? </vt:lpstr>
      <vt:lpstr>¿Cómo lo encuentras?</vt:lpstr>
      <vt:lpstr>¿Cómo describirías este cuadro? ¿Lo comprarías?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Arte</dc:title>
  <dc:creator>Scott Taylor</dc:creator>
  <cp:lastModifiedBy>School District of New Berlin</cp:lastModifiedBy>
  <cp:revision>13</cp:revision>
  <dcterms:created xsi:type="dcterms:W3CDTF">2012-10-10T16:14:27Z</dcterms:created>
  <dcterms:modified xsi:type="dcterms:W3CDTF">2013-11-19T15:24:24Z</dcterms:modified>
</cp:coreProperties>
</file>